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1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48FF-2696-463F-87AB-2B890C2A1EEC}" type="datetimeFigureOut">
              <a:rPr lang="ar-IQ" smtClean="0"/>
              <a:t>06/10/1443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B5E1-2863-4F15-854E-AE3BB0B8D8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97092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48FF-2696-463F-87AB-2B890C2A1EEC}" type="datetimeFigureOut">
              <a:rPr lang="ar-IQ" smtClean="0"/>
              <a:t>06/10/1443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B5E1-2863-4F15-854E-AE3BB0B8D8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76963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48FF-2696-463F-87AB-2B890C2A1EEC}" type="datetimeFigureOut">
              <a:rPr lang="ar-IQ" smtClean="0"/>
              <a:t>06/10/1443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B5E1-2863-4F15-854E-AE3BB0B8D8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15355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48FF-2696-463F-87AB-2B890C2A1EEC}" type="datetimeFigureOut">
              <a:rPr lang="ar-IQ" smtClean="0"/>
              <a:t>06/10/1443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B5E1-2863-4F15-854E-AE3BB0B8D8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6375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48FF-2696-463F-87AB-2B890C2A1EEC}" type="datetimeFigureOut">
              <a:rPr lang="ar-IQ" smtClean="0"/>
              <a:t>06/10/1443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B5E1-2863-4F15-854E-AE3BB0B8D8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52199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48FF-2696-463F-87AB-2B890C2A1EEC}" type="datetimeFigureOut">
              <a:rPr lang="ar-IQ" smtClean="0"/>
              <a:t>06/10/1443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B5E1-2863-4F15-854E-AE3BB0B8D8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0475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48FF-2696-463F-87AB-2B890C2A1EEC}" type="datetimeFigureOut">
              <a:rPr lang="ar-IQ" smtClean="0"/>
              <a:t>06/10/1443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B5E1-2863-4F15-854E-AE3BB0B8D8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64626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48FF-2696-463F-87AB-2B890C2A1EEC}" type="datetimeFigureOut">
              <a:rPr lang="ar-IQ" smtClean="0"/>
              <a:t>06/10/1443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B5E1-2863-4F15-854E-AE3BB0B8D8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95675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48FF-2696-463F-87AB-2B890C2A1EEC}" type="datetimeFigureOut">
              <a:rPr lang="ar-IQ" smtClean="0"/>
              <a:t>06/10/1443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B5E1-2863-4F15-854E-AE3BB0B8D8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3158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48FF-2696-463F-87AB-2B890C2A1EEC}" type="datetimeFigureOut">
              <a:rPr lang="ar-IQ" smtClean="0"/>
              <a:t>06/10/1443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B5E1-2863-4F15-854E-AE3BB0B8D8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8132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48FF-2696-463F-87AB-2B890C2A1EEC}" type="datetimeFigureOut">
              <a:rPr lang="ar-IQ" smtClean="0"/>
              <a:t>06/10/1443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B5E1-2863-4F15-854E-AE3BB0B8D8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96392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048FF-2696-463F-87AB-2B890C2A1EEC}" type="datetimeFigureOut">
              <a:rPr lang="ar-IQ" smtClean="0"/>
              <a:t>06/10/1443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BB5E1-2863-4F15-854E-AE3BB0B8D8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30685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محاضرة 5 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زراثة عملي / ثالث محاصيل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8292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166843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dirty="0" smtClean="0"/>
              <a:t>بعض الاستثناءات للنسب المتوقعة من التهجينات الأحادية و الثنائية المندلية:</a:t>
            </a:r>
          </a:p>
          <a:p>
            <a:endParaRPr lang="en-US" dirty="0" smtClean="0"/>
          </a:p>
          <a:p>
            <a:r>
              <a:rPr lang="ar-IQ" dirty="0" smtClean="0"/>
              <a:t>1- السيادة غير التامة </a:t>
            </a:r>
            <a:r>
              <a:rPr lang="en-US" dirty="0" smtClean="0"/>
              <a:t>Incomplete Dominance</a:t>
            </a:r>
            <a:r>
              <a:rPr lang="ar-IQ" dirty="0" smtClean="0"/>
              <a:t>:</a:t>
            </a:r>
            <a:endParaRPr lang="en-US" dirty="0" smtClean="0"/>
          </a:p>
          <a:p>
            <a:r>
              <a:rPr lang="ar-IQ" dirty="0" smtClean="0"/>
              <a:t>الدراسات بعد مندل أشارت إلى وجود حالات تغيب فيها ظاهرة السيادة و التنحي.</a:t>
            </a:r>
            <a:endParaRPr lang="en-US" dirty="0" smtClean="0"/>
          </a:p>
          <a:p>
            <a:r>
              <a:rPr lang="ar-IQ" dirty="0" smtClean="0"/>
              <a:t>مثال: بعض سلالات الدجاج المعروفة بالأندلسية:</a:t>
            </a:r>
            <a:endParaRPr lang="en-US" dirty="0" smtClean="0"/>
          </a:p>
          <a:p>
            <a:r>
              <a:rPr lang="ar-IQ" dirty="0" smtClean="0"/>
              <a:t>عند إجراء التلقيح بين أبوين أحدهما أبيض نقي و الآخر أسود نقي ، فان النتيجة كانت خلاف المتوقع.</a:t>
            </a:r>
            <a:endParaRPr lang="en-US" dirty="0" smtClean="0"/>
          </a:p>
          <a:p>
            <a:r>
              <a:rPr lang="ar-IQ" dirty="0" smtClean="0"/>
              <a:t>و يمكن التعبير عن هذه النتيجة كما يلي:</a:t>
            </a:r>
            <a:endParaRPr lang="en-US" dirty="0" smtClean="0"/>
          </a:p>
          <a:p>
            <a:r>
              <a:rPr lang="ar-IQ" dirty="0" smtClean="0"/>
              <a:t>دجاجة سوداء </a:t>
            </a:r>
            <a:r>
              <a:rPr lang="en-US" dirty="0" smtClean="0"/>
              <a:t>X</a:t>
            </a:r>
            <a:r>
              <a:rPr lang="ar-IQ" dirty="0" smtClean="0"/>
              <a:t> ديك أبيض</a:t>
            </a:r>
            <a:endParaRPr lang="en-US" dirty="0" smtClean="0"/>
          </a:p>
          <a:p>
            <a:r>
              <a:rPr lang="ar-IQ" dirty="0" smtClean="0"/>
              <a:t>الكل أزرق</a:t>
            </a:r>
            <a:endParaRPr lang="en-US" dirty="0" smtClean="0"/>
          </a:p>
          <a:p>
            <a:r>
              <a:rPr lang="ar-IQ" dirty="0" smtClean="0"/>
              <a:t>أزرق </a:t>
            </a:r>
            <a:r>
              <a:rPr lang="en-US" dirty="0" smtClean="0"/>
              <a:t>X</a:t>
            </a:r>
            <a:r>
              <a:rPr lang="ar-IQ" dirty="0" smtClean="0"/>
              <a:t> أزرق</a:t>
            </a:r>
            <a:endParaRPr lang="en-US" dirty="0" smtClean="0"/>
          </a:p>
          <a:p>
            <a:r>
              <a:rPr lang="ar-IQ" dirty="0" smtClean="0"/>
              <a:t>1 أبيض 2 أزرق 1 أسود</a:t>
            </a:r>
            <a:endParaRPr lang="en-US" dirty="0" smtClean="0"/>
          </a:p>
          <a:p>
            <a:r>
              <a:rPr lang="ar-IQ" dirty="0" smtClean="0"/>
              <a:t>شرح النتائج بالطريقة الرمزية:</a:t>
            </a:r>
            <a:endParaRPr lang="en-US" dirty="0" smtClean="0"/>
          </a:p>
          <a:p>
            <a:r>
              <a:rPr lang="ar-IQ" dirty="0" smtClean="0"/>
              <a:t>وبإجراء التلقيح بين أفراد الجيل الأول: شكل</a:t>
            </a:r>
            <a:endParaRPr lang="en-US" dirty="0" smtClean="0"/>
          </a:p>
          <a:p>
            <a:r>
              <a:rPr lang="ar-IQ" dirty="0" smtClean="0"/>
              <a:t>الأليلان </a:t>
            </a:r>
            <a:r>
              <a:rPr lang="en-US" dirty="0" smtClean="0"/>
              <a:t>W</a:t>
            </a:r>
            <a:r>
              <a:rPr lang="ar-IQ" dirty="0" smtClean="0"/>
              <a:t> و </a:t>
            </a:r>
            <a:r>
              <a:rPr lang="en-US" dirty="0" smtClean="0"/>
              <a:t>B</a:t>
            </a:r>
            <a:r>
              <a:rPr lang="ar-IQ" dirty="0" smtClean="0"/>
              <a:t> لا يسود أحدهما الآخر وبوجودهما معا ينتجان هيئة ثالثة ، وهي السيادة غير التامة.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800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08720"/>
            <a:ext cx="7488832" cy="5490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3522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764704"/>
            <a:ext cx="6912768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938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548680"/>
            <a:ext cx="6165229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5564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محاضرة 5 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5 </dc:title>
  <dc:creator>Ahmed</dc:creator>
  <cp:lastModifiedBy>Ahmed</cp:lastModifiedBy>
  <cp:revision>1</cp:revision>
  <dcterms:created xsi:type="dcterms:W3CDTF">2022-05-07T12:09:18Z</dcterms:created>
  <dcterms:modified xsi:type="dcterms:W3CDTF">2022-05-07T12:09:40Z</dcterms:modified>
</cp:coreProperties>
</file>